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8663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188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6844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6035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49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4797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872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55541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7139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931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8668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CCAD0-97B9-4817-A8A4-DD575BBB6E0B}" type="datetimeFigureOut">
              <a:rPr lang="vi-VN" smtClean="0"/>
              <a:t>09/02/2021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6FE8E-A0C2-423C-B210-19DE8F6748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6439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4687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Phuong Tran</dc:creator>
  <cp:lastModifiedBy>Phuong Tran</cp:lastModifiedBy>
  <cp:revision>1</cp:revision>
  <dcterms:created xsi:type="dcterms:W3CDTF">2021-02-09T21:45:13Z</dcterms:created>
  <dcterms:modified xsi:type="dcterms:W3CDTF">2021-02-09T21:45:39Z</dcterms:modified>
</cp:coreProperties>
</file>